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подзаглавието в образеца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8220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лавие и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63829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3616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ичка с им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84496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ичка с име на ци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0390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или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88897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09905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14148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459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8615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0493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41311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95129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47264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1876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 smtClean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23292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7B396-604B-401B-A21C-B608C2750FBE}" type="datetimeFigureOut">
              <a:rPr lang="bg-BG" smtClean="0"/>
              <a:t>29.6.2021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D9D0B6B-3711-45EA-B21F-C47C196530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8735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Открит урок по Биология и здравно образование 10 клас</a:t>
            </a:r>
            <a:endParaRPr lang="bg-BG" dirty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82372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390502" y="454297"/>
            <a:ext cx="8596668" cy="1320800"/>
          </a:xfrm>
        </p:spPr>
        <p:txBody>
          <a:bodyPr/>
          <a:lstStyle/>
          <a:p>
            <a:r>
              <a:rPr lang="bg-BG" dirty="0" smtClean="0"/>
              <a:t>Развитие на животинското царство</a:t>
            </a:r>
            <a:endParaRPr lang="bg-BG" dirty="0"/>
          </a:p>
        </p:txBody>
      </p:sp>
      <p:pic>
        <p:nvPicPr>
          <p:cNvPr id="4" name="Контейнер за съдържани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454" y="1114697"/>
            <a:ext cx="5200765" cy="4361272"/>
          </a:xfrm>
        </p:spPr>
      </p:pic>
    </p:spTree>
    <p:extLst>
      <p:ext uri="{BB962C8B-B14F-4D97-AF65-F5344CB8AC3E}">
        <p14:creationId xmlns:p14="http://schemas.microsoft.com/office/powerpoint/2010/main" val="980290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Наши гости: к. л. Даниела Чернева, г. </a:t>
            </a:r>
            <a:r>
              <a:rPr lang="bg-BG" dirty="0" err="1" smtClean="0"/>
              <a:t>уч</a:t>
            </a:r>
            <a:r>
              <a:rPr lang="bg-BG" dirty="0" smtClean="0"/>
              <a:t>. Аделина Павлова, ст. </a:t>
            </a:r>
            <a:r>
              <a:rPr lang="bg-BG" dirty="0" err="1" smtClean="0"/>
              <a:t>уч</a:t>
            </a:r>
            <a:r>
              <a:rPr lang="bg-BG" dirty="0" smtClean="0"/>
              <a:t>. Кунка Юрукова</a:t>
            </a:r>
            <a:endParaRPr lang="bg-BG" dirty="0"/>
          </a:p>
        </p:txBody>
      </p:sp>
      <p:pic>
        <p:nvPicPr>
          <p:cNvPr id="6" name="Контейнер за съдържание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2861293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2388394" y="839788"/>
            <a:ext cx="8596668" cy="1320800"/>
          </a:xfrm>
        </p:spPr>
        <p:txBody>
          <a:bodyPr/>
          <a:lstStyle/>
          <a:p>
            <a:r>
              <a:rPr lang="bg-BG" dirty="0" smtClean="0"/>
              <a:t>Първи екип: Предшественици на човека - </a:t>
            </a:r>
            <a:r>
              <a:rPr lang="bg-BG" dirty="0" err="1"/>
              <a:t>п</a:t>
            </a:r>
            <a:r>
              <a:rPr lang="bg-BG" dirty="0" err="1" smtClean="0"/>
              <a:t>рачовеци</a:t>
            </a:r>
            <a:endParaRPr lang="bg-BG" dirty="0"/>
          </a:p>
        </p:txBody>
      </p:sp>
      <p:pic>
        <p:nvPicPr>
          <p:cNvPr id="4" name="Контейнер за съдържани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639037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677334" y="465319"/>
            <a:ext cx="8596668" cy="1320800"/>
          </a:xfrm>
        </p:spPr>
        <p:txBody>
          <a:bodyPr/>
          <a:lstStyle/>
          <a:p>
            <a:r>
              <a:rPr lang="bg-BG" dirty="0" smtClean="0"/>
              <a:t>Втори екип: Най – древен човек - </a:t>
            </a:r>
            <a:r>
              <a:rPr lang="bg-BG" dirty="0" err="1"/>
              <a:t>а</a:t>
            </a:r>
            <a:r>
              <a:rPr lang="bg-BG" dirty="0" err="1" smtClean="0"/>
              <a:t>рхантроп</a:t>
            </a:r>
            <a:endParaRPr lang="bg-BG" dirty="0"/>
          </a:p>
        </p:txBody>
      </p:sp>
      <p:pic>
        <p:nvPicPr>
          <p:cNvPr id="4" name="Контейнер за съдържани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00" y="1786119"/>
            <a:ext cx="5175249" cy="3881437"/>
          </a:xfr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725" y="1930400"/>
            <a:ext cx="6066972" cy="455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900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Трети екип: Древен човек - </a:t>
            </a:r>
            <a:r>
              <a:rPr lang="bg-BG" dirty="0" err="1" smtClean="0"/>
              <a:t>палеоантроп</a:t>
            </a:r>
            <a:endParaRPr lang="bg-BG" dirty="0"/>
          </a:p>
        </p:txBody>
      </p:sp>
      <p:pic>
        <p:nvPicPr>
          <p:cNvPr id="4" name="Контейнер за съдържани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166" y="2238965"/>
            <a:ext cx="2911077" cy="3881437"/>
          </a:xfr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126" y="2031999"/>
            <a:ext cx="6200501" cy="465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56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Четвърти екип: Съвременен човек - </a:t>
            </a:r>
            <a:r>
              <a:rPr lang="bg-BG" dirty="0" err="1" smtClean="0"/>
              <a:t>неоантроп</a:t>
            </a:r>
            <a:endParaRPr lang="bg-BG" dirty="0"/>
          </a:p>
        </p:txBody>
      </p:sp>
      <p:pic>
        <p:nvPicPr>
          <p:cNvPr id="4" name="Контейнер за съдържани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11" y="2186714"/>
            <a:ext cx="5175249" cy="3881437"/>
          </a:xfr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205" y="2068221"/>
            <a:ext cx="5759695" cy="431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023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Допълнителни материали за учебния час:</a:t>
            </a:r>
            <a:r>
              <a:rPr lang="bg-BG" dirty="0" smtClean="0"/>
              <a:t> платформа за обучение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Kahoot</a:t>
            </a:r>
            <a:r>
              <a:rPr lang="en-US" dirty="0" smtClean="0"/>
              <a:t>;  </a:t>
            </a:r>
            <a:r>
              <a:rPr lang="bg-BG" dirty="0" smtClean="0"/>
              <a:t>образователна видеоигра – Стани Богат</a:t>
            </a:r>
            <a:r>
              <a:rPr lang="en-US" dirty="0" smtClean="0"/>
              <a:t>;</a:t>
            </a:r>
            <a:r>
              <a:rPr lang="bg-BG" dirty="0" smtClean="0"/>
              <a:t> оценъчна карта за групово оценяване.</a:t>
            </a:r>
            <a:endParaRPr lang="bg-BG" dirty="0"/>
          </a:p>
        </p:txBody>
      </p:sp>
      <p:sp>
        <p:nvSpPr>
          <p:cNvPr id="4" name="Текстово поле 3"/>
          <p:cNvSpPr txBox="1"/>
          <p:nvPr/>
        </p:nvSpPr>
        <p:spPr>
          <a:xfrm>
            <a:off x="677335" y="6211669"/>
            <a:ext cx="8142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Изготвил: Богдана Николова, преподавател по Биология и здравно образование.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5504448"/>
      </p:ext>
    </p:extLst>
  </p:cSld>
  <p:clrMapOvr>
    <a:masterClrMapping/>
  </p:clrMapOvr>
</p:sld>
</file>

<file path=ppt/theme/theme1.xml><?xml version="1.0" encoding="utf-8"?>
<a:theme xmlns:a="http://schemas.openxmlformats.org/drawingml/2006/main" name="Фасети">
  <a:themeElements>
    <a:clrScheme name="Фасети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Фасети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Фасети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103</Words>
  <Application>Microsoft Office PowerPoint</Application>
  <PresentationFormat>Широк екран</PresentationFormat>
  <Paragraphs>9</Paragraphs>
  <Slides>8</Slides>
  <Notes>0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Фасети</vt:lpstr>
      <vt:lpstr>Открит урок по Биология и здравно образование 10 клас</vt:lpstr>
      <vt:lpstr>Развитие на животинското царство</vt:lpstr>
      <vt:lpstr>Наши гости: к. л. Даниела Чернева, г. уч. Аделина Павлова, ст. уч. Кунка Юрукова</vt:lpstr>
      <vt:lpstr>Първи екип: Предшественици на човека - прачовеци</vt:lpstr>
      <vt:lpstr>Втори екип: Най – древен човек - архантроп</vt:lpstr>
      <vt:lpstr>Трети екип: Древен човек - палеоантроп</vt:lpstr>
      <vt:lpstr>Четвърти екип: Съвременен човек - неоантроп</vt:lpstr>
      <vt:lpstr>Допълнителни материали за учебния час: платформа за обучение – Kahoot;  образователна видеоигра – Стани Богат; оценъчна карта за групово оценяване.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Открит урок по Биология и здравно образование 10 клас</dc:title>
  <dc:creator>pc45</dc:creator>
  <cp:lastModifiedBy>pc45</cp:lastModifiedBy>
  <cp:revision>3</cp:revision>
  <dcterms:created xsi:type="dcterms:W3CDTF">2021-06-29T05:14:17Z</dcterms:created>
  <dcterms:modified xsi:type="dcterms:W3CDTF">2021-06-29T05:39:08Z</dcterms:modified>
</cp:coreProperties>
</file>